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88" r:id="rId2"/>
    <p:sldId id="289" r:id="rId3"/>
    <p:sldId id="300" r:id="rId4"/>
    <p:sldId id="285" r:id="rId5"/>
    <p:sldId id="29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4B3E42-50A8-4689-88EA-A9E77355A224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E6846A-220B-4B42-8909-CA12990F77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2633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7555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4A8A3-9DC2-4D03-8750-21751ED412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7B6013-9EEE-498E-B88E-4CC19C2908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17CC94-1F74-4176-85DE-227E68507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F3B0-4C5A-482F-9F34-D1E2AA7CB587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792C5E-D41C-47DC-8FD5-BDB4C14E7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C8F00B-9439-4FDB-BC09-4A1895A47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9A60-AD44-4D34-869B-626F0F5ACD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5354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D1C347-411B-497B-A4F9-F07A61BE6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2DA8B2-ECC7-405F-B6D7-422F61EC27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A36CF-A288-4E08-BE2B-87D8D18D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F3B0-4C5A-482F-9F34-D1E2AA7CB587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EDDED4-53F3-446E-B09E-2E31430B4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711003-CD6C-4D5A-BDAB-1E7138B38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9A60-AD44-4D34-869B-626F0F5ACD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44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8D8C04F-3AFD-4FD4-B6B5-076486430A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989A6B-7387-494D-AD62-DCEF670064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508AB7-0828-4985-B571-C5A7E7E21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F3B0-4C5A-482F-9F34-D1E2AA7CB587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C98E33-6CE8-495A-B884-FA4253BC9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45220B-35B7-4CDD-B581-B61DC462B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9A60-AD44-4D34-869B-626F0F5ACD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988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612CC-6436-47D0-AA26-5CA576365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DED83D-06BE-4A75-9CE8-E164E9A4F8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B9BCBF-A57F-4C1C-9D53-1197AE20B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F3B0-4C5A-482F-9F34-D1E2AA7CB587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5E17C7-DCC4-4E9D-B187-34083575D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DC4D1-F69A-49CF-A537-017D4BE1B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9A60-AD44-4D34-869B-626F0F5ACD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203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6B9C92-815E-4DC9-A158-AA0229B3C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2A42A9-5333-4F6B-97A0-780CCD7C3F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A23DC8-80ED-42B5-AA77-C37CB0874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F3B0-4C5A-482F-9F34-D1E2AA7CB587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A0643-009F-4870-9A5A-A72E8EA51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2AB8B8-7C06-4FC1-99E9-BFC94C803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9A60-AD44-4D34-869B-626F0F5ACD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408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F03009-B8F1-40A8-A527-D23A11D53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38C336-9518-4D7E-9EF2-91AEBC7BD5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4A57A9-E805-4E95-B2E4-8238F734DF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E4AA0B-3B01-44F0-BD8F-EA4D70A04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F3B0-4C5A-482F-9F34-D1E2AA7CB587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DE388D-BB6C-453C-A892-EB2FA76E2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983AD1-624D-4E58-8FA8-5B88E61DD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9A60-AD44-4D34-869B-626F0F5ACD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465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20441C-CC28-453B-B3B6-D4A538B04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335A92-43EE-433E-A7FB-3921A4C5FB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84DA76-23A4-4F06-8FAE-5364D9335E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3E940B-8783-4E1F-B97B-80B8AC152D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58C5AD-7F3E-4A4B-82A7-3828164592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46F4764-5E3A-4285-8A07-391C10B31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F3B0-4C5A-482F-9F34-D1E2AA7CB587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7D881A-3CFE-45B0-8E1D-175712E5A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8788BA6-90DF-479E-82FE-247A6D711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9A60-AD44-4D34-869B-626F0F5ACD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3808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6F686-D525-4874-8200-95399A465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73C110-A697-416E-AA50-966E33764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F3B0-4C5A-482F-9F34-D1E2AA7CB587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57A1B9-4DC9-47B0-B427-036602A2C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D48CEB-FA89-4E72-8B80-90E745014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9A60-AD44-4D34-869B-626F0F5ACD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79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C7186F9-98D1-4954-93AC-BF6EAC2B9B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F3B0-4C5A-482F-9F34-D1E2AA7CB587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6100AB-FD97-451D-BFC6-086016953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4BDFC2-75F0-49A0-80AB-604B6324C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9A60-AD44-4D34-869B-626F0F5ACD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5194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F9DFB-E780-42AA-A8DE-662385489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2B21E3-F6A0-49D2-919C-FB1FBDCB7F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20CAE8-4729-4277-B6CD-08608E4682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EFA57C-AAF2-44C1-BDAD-7F27F4749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F3B0-4C5A-482F-9F34-D1E2AA7CB587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0687CF-E482-48C3-B01E-E054B21E4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CA8ED6-0E91-4C1B-93F9-FC538DCC6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9A60-AD44-4D34-869B-626F0F5ACD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490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B699E-BD8E-4B85-90B9-875870667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7EE81E-72BE-4B96-A581-5ADEF4B76F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5ACDBA-D25B-44D1-8F7E-1601170A8C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9939B9-3406-48C4-A003-FF540E130C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F3B0-4C5A-482F-9F34-D1E2AA7CB587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251AA5-2601-4B63-B103-F222D3EB4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38C4C1-4A94-4697-AFFE-164D21856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9A60-AD44-4D34-869B-626F0F5ACD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2003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210AA0-F1C8-4C99-A025-9A567BA5A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B895F2-43CD-4E0E-846E-AA2996D666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C7DD37-15F2-4B9C-B3B6-FC2B2C89D7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46F3B0-4C5A-482F-9F34-D1E2AA7CB587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1AB126-0BB5-41CA-BBD4-84E6C0C68F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CFC244-CFAA-4528-B592-570D8A2034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C9A60-AD44-4D34-869B-626F0F5ACD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74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ng.com/videos/search?q=treasure+island+national+theatre+video&amp;&amp;view=detail&amp;mid=F216236B3E732F3720FCF216236B3E732F3720FC&amp;&amp;FORM=VRDGAR&amp;ru=%2Fvideos%2Fsearch%3Fq%3Dtreasure%2Bisland%2Bnational%2Btheatre%2Bvideo%26docid%3D607990184549026889%26mid%3DF21623683E732F3720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8321CD6-1E2F-4094-9CE7-ED6F1437E7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0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Treasure Island</a:t>
            </a:r>
          </a:p>
          <a:p>
            <a:pPr marL="0" indent="0" algn="ctr">
              <a:buNone/>
            </a:pPr>
            <a:r>
              <a:rPr lang="en-GB" sz="40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Lesson 2</a:t>
            </a:r>
          </a:p>
        </p:txBody>
      </p:sp>
    </p:spTree>
    <p:extLst>
      <p:ext uri="{BB962C8B-B14F-4D97-AF65-F5344CB8AC3E}">
        <p14:creationId xmlns:p14="http://schemas.microsoft.com/office/powerpoint/2010/main" val="2091519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1" cy="1050580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          Year 7, 8 and 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GB" dirty="0"/>
              <a:t>Task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GB" dirty="0"/>
              <a:t>WILF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2CB008B3-2D44-48E8-9B53-35CCCDFF1B4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9599" y="1157760"/>
            <a:ext cx="3795053" cy="33998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8EE4D55-81CD-42D3-B218-053C9026A2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99" y="4787434"/>
            <a:ext cx="1804684" cy="16167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184D7E4-BDDF-4D27-AD93-91D1141BC3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7853" y="4787434"/>
            <a:ext cx="1804684" cy="161673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71E97A8-D1AB-41B7-AC8A-A3A8571A7518}"/>
              </a:ext>
            </a:extLst>
          </p:cNvPr>
          <p:cNvSpPr txBox="1"/>
          <p:nvPr/>
        </p:nvSpPr>
        <p:spPr>
          <a:xfrm>
            <a:off x="4652544" y="638996"/>
            <a:ext cx="7275443" cy="138499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Describe the picture, explain what you think it represents and evaluate how much you like it?</a:t>
            </a:r>
          </a:p>
        </p:txBody>
      </p:sp>
      <p:pic>
        <p:nvPicPr>
          <p:cNvPr id="13" name="Picture 2" descr="What You Need to Know about Salvador Dalí - Artsy">
            <a:extLst>
              <a:ext uri="{FF2B5EF4-FFF2-40B4-BE49-F238E27FC236}">
                <a16:creationId xmlns:a16="http://schemas.microsoft.com/office/drawing/2014/main" id="{CE5B5048-6D50-4CF2-B0D7-3E7AB7D9CE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3215" y="2145434"/>
            <a:ext cx="6134100" cy="4437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1030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artoon actor | A theatre themed actor cartoon holding a skull">
            <a:extLst>
              <a:ext uri="{FF2B5EF4-FFF2-40B4-BE49-F238E27FC236}">
                <a16:creationId xmlns:a16="http://schemas.microsoft.com/office/drawing/2014/main" id="{81F1774B-A1F5-4886-8E3E-A3EEDE6015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800" y="2037313"/>
            <a:ext cx="2200275" cy="207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Who was William Shakespeare? - BBC Bitesize">
            <a:extLst>
              <a:ext uri="{FF2B5EF4-FFF2-40B4-BE49-F238E27FC236}">
                <a16:creationId xmlns:a16="http://schemas.microsoft.com/office/drawing/2014/main" id="{5AC9C2CA-7FF7-4329-BB9B-358120B680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1" y="2636435"/>
            <a:ext cx="2419350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artoon Movie Director #6561 by Ron Leishman">
            <a:extLst>
              <a:ext uri="{FF2B5EF4-FFF2-40B4-BE49-F238E27FC236}">
                <a16:creationId xmlns:a16="http://schemas.microsoft.com/office/drawing/2014/main" id="{77E4080F-B3FA-4877-928E-9F1A851665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3049" y="4408714"/>
            <a:ext cx="2105025" cy="217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68D48CA-D21F-4136-94BF-DCBE13A46D54}"/>
              </a:ext>
            </a:extLst>
          </p:cNvPr>
          <p:cNvSpPr txBox="1"/>
          <p:nvPr/>
        </p:nvSpPr>
        <p:spPr>
          <a:xfrm>
            <a:off x="419101" y="302917"/>
            <a:ext cx="741293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dirty="0">
                <a:solidFill>
                  <a:prstClr val="black"/>
                </a:solidFill>
                <a:latin typeface="Arial Rounded MT Bold" panose="020F0704030504030204" pitchFamily="34" charset="0"/>
              </a:rPr>
              <a:t>Task - Can you write you own definitions for the 3 roles below? 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ounded MT Bold" panose="020F07040305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76631E-2095-4EED-B88D-4C6E4EDBB476}"/>
              </a:ext>
            </a:extLst>
          </p:cNvPr>
          <p:cNvSpPr txBox="1"/>
          <p:nvPr/>
        </p:nvSpPr>
        <p:spPr>
          <a:xfrm>
            <a:off x="419101" y="1419889"/>
            <a:ext cx="7258049" cy="966034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ounded MT Bold" panose="020F07040305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 The writer – the person who made the story and the characters up and decided how they wanted the character to appear to the audience.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8045E0-B1A1-4A42-B336-ABEE53D843FA}"/>
              </a:ext>
            </a:extLst>
          </p:cNvPr>
          <p:cNvSpPr txBox="1"/>
          <p:nvPr/>
        </p:nvSpPr>
        <p:spPr>
          <a:xfrm>
            <a:off x="4529138" y="2636435"/>
            <a:ext cx="4362450" cy="14773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ounded MT Bold" panose="020F07040305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 The actor – the person who pretends to be the character and presents them to the audience in a way that the writer and directors wants them to appear.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58E648-7360-4B70-B90F-AE02A9895954}"/>
              </a:ext>
            </a:extLst>
          </p:cNvPr>
          <p:cNvSpPr txBox="1"/>
          <p:nvPr/>
        </p:nvSpPr>
        <p:spPr>
          <a:xfrm>
            <a:off x="847725" y="5318017"/>
            <a:ext cx="4857750" cy="1262397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ounded MT Bold" panose="020F07040305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 The director – the person who takes the writer’s story and characters and puts them on stage for an audience to watch, according to their </a:t>
            </a:r>
            <a:r>
              <a:rPr kumimoji="0" lang="en-GB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ounded MT Bold" panose="020F07040305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interpretation.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78E1D0D-6789-49F1-B852-6AA294C7E655}"/>
              </a:ext>
            </a:extLst>
          </p:cNvPr>
          <p:cNvSpPr/>
          <p:nvPr/>
        </p:nvSpPr>
        <p:spPr>
          <a:xfrm>
            <a:off x="8203096" y="4408714"/>
            <a:ext cx="3670852" cy="2171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______ is the person who….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algn="ctr"/>
            <a:r>
              <a:rPr lang="en-GB" b="1" dirty="0"/>
              <a:t>Challenge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During rehearsals for a play I think the _______ job is to….</a:t>
            </a:r>
          </a:p>
        </p:txBody>
      </p:sp>
    </p:spTree>
    <p:extLst>
      <p:ext uri="{BB962C8B-B14F-4D97-AF65-F5344CB8AC3E}">
        <p14:creationId xmlns:p14="http://schemas.microsoft.com/office/powerpoint/2010/main" val="385568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/>
          <p:nvPr/>
        </p:nvSpPr>
        <p:spPr>
          <a:xfrm>
            <a:off x="415600" y="2355965"/>
            <a:ext cx="11360800" cy="824557"/>
          </a:xfrm>
          <a:prstGeom prst="rect">
            <a:avLst/>
          </a:prstGeom>
          <a:solidFill>
            <a:srgbClr val="FF0000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ounded MT Bold" panose="020F07040305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kumimoji="0" lang="en-GB" sz="2400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ounded MT Bold" panose="020F07040305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identify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ounded MT Bold" panose="020F07040305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characters with a brief </a:t>
            </a:r>
            <a:r>
              <a:rPr kumimoji="0" lang="en-GB" sz="2400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ounded MT Bold" panose="020F07040305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description</a:t>
            </a:r>
            <a:endParaRPr kumimoji="0" lang="en-GB" sz="2400" b="1" i="1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ounded MT Bold" panose="020F0704030504030204" pitchFamily="34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158" name="Shape 158"/>
          <p:cNvSpPr/>
          <p:nvPr/>
        </p:nvSpPr>
        <p:spPr>
          <a:xfrm>
            <a:off x="415600" y="3398879"/>
            <a:ext cx="11360800" cy="824556"/>
          </a:xfrm>
          <a:prstGeom prst="rect">
            <a:avLst/>
          </a:prstGeom>
          <a:solidFill>
            <a:srgbClr val="FF6600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ounded MT Bold" panose="020F07040305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kumimoji="0" lang="en-GB" sz="2400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ounded MT Bold" panose="020F07040305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identify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ounded MT Bold" panose="020F07040305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key points in the story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ounded MT Bold" panose="020F0704030504030204" pitchFamily="34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B269551-C001-44DD-82B5-56C1B00CF12A}"/>
              </a:ext>
            </a:extLst>
          </p:cNvPr>
          <p:cNvSpPr txBox="1"/>
          <p:nvPr/>
        </p:nvSpPr>
        <p:spPr>
          <a:xfrm>
            <a:off x="427633" y="341834"/>
            <a:ext cx="113608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ounded MT Bold" panose="020F0704030504030204" pitchFamily="34" charset="0"/>
                <a:ea typeface="Comic Sans MS"/>
                <a:cs typeface="Comic Sans MS"/>
                <a:sym typeface="Comic Sans MS"/>
              </a:rPr>
              <a:t>Learning Intent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ounded MT Bold" panose="020F0704030504030204" pitchFamily="34" charset="0"/>
                <a:ea typeface="Times New Roman" panose="02020603050405020304" pitchFamily="18" charset="0"/>
                <a:cs typeface="Rockwell" panose="02060603020205020403" pitchFamily="18" charset="0"/>
              </a:rPr>
              <a:t>To develop an understanding of the different characters in Treasure Island and create a synopsis of the story so far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ounded MT Bold" panose="020F0704030504030204" pitchFamily="34" charset="0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32C54C-B523-4DEE-8A93-5D2E48D38EAB}"/>
              </a:ext>
            </a:extLst>
          </p:cNvPr>
          <p:cNvSpPr txBox="1"/>
          <p:nvPr/>
        </p:nvSpPr>
        <p:spPr>
          <a:xfrm>
            <a:off x="427633" y="1832745"/>
            <a:ext cx="45852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Success Criteria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6AC3297-8CE9-4DE7-89AE-705437B48B3F}"/>
              </a:ext>
            </a:extLst>
          </p:cNvPr>
          <p:cNvSpPr txBox="1"/>
          <p:nvPr/>
        </p:nvSpPr>
        <p:spPr>
          <a:xfrm>
            <a:off x="427633" y="4265505"/>
            <a:ext cx="1115476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Task</a:t>
            </a:r>
            <a:r>
              <a:rPr lang="en-GB" sz="20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 </a:t>
            </a:r>
          </a:p>
          <a:p>
            <a:r>
              <a:rPr lang="en-GB" sz="20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Watch the first 25 minutes of the production ‘Treasure Island’.  You can find it here </a:t>
            </a:r>
            <a:r>
              <a:rPr lang="en-GB" u="sng" dirty="0">
                <a:hlinkClick r:id="rId3"/>
              </a:rPr>
              <a:t>https://www.bing.com/videos/search?q=treasure+island+national+theatre+video&amp;&amp;view=detail&amp;mid=F216236B3E732F3720FCF216236B3E732F3720FC&amp;&amp;FORM=VRDGAR&amp;ru=%2Fvideos%2Fsearch%3Fq%3Dtreasure%2Bisland%2Bnational%2Btheatre%2Bvideo%26docid%3D607990184549026889%26mid%3DF21623683E732F3720F</a:t>
            </a:r>
            <a:endParaRPr lang="en-GB" dirty="0"/>
          </a:p>
          <a:p>
            <a:endParaRPr lang="en-GB" sz="22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r>
              <a:rPr lang="en-GB" sz="22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While you are watching it complete the task on the next slide – we have included a proforma for you to complete in the folder OR you can make your notes on paper</a:t>
            </a:r>
          </a:p>
        </p:txBody>
      </p:sp>
    </p:spTree>
    <p:extLst>
      <p:ext uri="{BB962C8B-B14F-4D97-AF65-F5344CB8AC3E}">
        <p14:creationId xmlns:p14="http://schemas.microsoft.com/office/powerpoint/2010/main" val="3513289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B739B15-4609-4C9D-85AA-6C7EFD0F21A9}"/>
              </a:ext>
            </a:extLst>
          </p:cNvPr>
          <p:cNvSpPr txBox="1"/>
          <p:nvPr/>
        </p:nvSpPr>
        <p:spPr>
          <a:xfrm>
            <a:off x="838198" y="352425"/>
            <a:ext cx="1051559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While watching the performance of Treasure Island…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7F2A23-782A-484B-BBBC-055401C752EE}"/>
              </a:ext>
            </a:extLst>
          </p:cNvPr>
          <p:cNvSpPr txBox="1"/>
          <p:nvPr/>
        </p:nvSpPr>
        <p:spPr>
          <a:xfrm>
            <a:off x="838198" y="987535"/>
            <a:ext cx="4226081" cy="267765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You have a list of all the characters in the play.  As each one is introduced, provide a brief description of </a:t>
            </a:r>
            <a:r>
              <a:rPr lang="en-GB" sz="2400" dirty="0">
                <a:solidFill>
                  <a:prstClr val="black"/>
                </a:solidFill>
                <a:latin typeface="Arial Rounded MT Bold" panose="020F0704030504030204" pitchFamily="34" charset="0"/>
              </a:rPr>
              <a:t>how they look and their personality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in the box at the side of their names.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1C9661-4D10-4FE8-8869-A1A116F797F2}"/>
              </a:ext>
            </a:extLst>
          </p:cNvPr>
          <p:cNvSpPr txBox="1"/>
          <p:nvPr/>
        </p:nvSpPr>
        <p:spPr>
          <a:xfrm>
            <a:off x="7169304" y="4152540"/>
            <a:ext cx="4184493" cy="2308324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As important  things happen in the story, note them down in order.  This is what we call a </a:t>
            </a:r>
            <a:r>
              <a:rPr kumimoji="0" lang="en-GB" sz="2400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synopsis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– “a brief summary</a:t>
            </a:r>
            <a:r>
              <a:rPr kumimoji="0" lang="en-GB" sz="24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of something”</a:t>
            </a:r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EF7AD5BE-1302-45E8-AC7B-766BE529D2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0987" y="987535"/>
            <a:ext cx="6032810" cy="2343270"/>
          </a:xfrm>
          <a:prstGeom prst="rect">
            <a:avLst/>
          </a:prstGeom>
        </p:spPr>
      </p:pic>
      <p:pic>
        <p:nvPicPr>
          <p:cNvPr id="12" name="Picture 11" descr="A picture containing bird&#10;&#10;Description automatically generated">
            <a:extLst>
              <a:ext uri="{FF2B5EF4-FFF2-40B4-BE49-F238E27FC236}">
                <a16:creationId xmlns:a16="http://schemas.microsoft.com/office/drawing/2014/main" id="{13A4FD2E-A3F9-4A41-9D97-4D83C35B84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8" y="4130553"/>
            <a:ext cx="6128065" cy="2375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966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378</Words>
  <Application>Microsoft Office PowerPoint</Application>
  <PresentationFormat>Widescreen</PresentationFormat>
  <Paragraphs>27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Arial Rounded MT Bold</vt:lpstr>
      <vt:lpstr>Calibri</vt:lpstr>
      <vt:lpstr>Calibri Light</vt:lpstr>
      <vt:lpstr>Comic Sans MS</vt:lpstr>
      <vt:lpstr>Rockwell</vt:lpstr>
      <vt:lpstr>Times New Roman</vt:lpstr>
      <vt:lpstr>Office Theme</vt:lpstr>
      <vt:lpstr>PowerPoint Presentation</vt:lpstr>
      <vt:lpstr>          Year 7, 8 and 9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Finch, F (SHS Teacher)</dc:creator>
  <cp:lastModifiedBy>Finch, F (SHS Teacher)</cp:lastModifiedBy>
  <cp:revision>2</cp:revision>
  <dcterms:created xsi:type="dcterms:W3CDTF">2020-09-15T16:49:14Z</dcterms:created>
  <dcterms:modified xsi:type="dcterms:W3CDTF">2020-09-15T17:02:11Z</dcterms:modified>
</cp:coreProperties>
</file>